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9" r:id="rId4"/>
    <p:sldId id="1142" r:id="rId5"/>
    <p:sldId id="1143" r:id="rId6"/>
    <p:sldId id="1144" r:id="rId7"/>
    <p:sldId id="1145" r:id="rId8"/>
    <p:sldId id="1146" r:id="rId9"/>
    <p:sldId id="1147" r:id="rId10"/>
    <p:sldId id="114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last paragraph mainly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Fun activities to celebrate Pi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People’s expectation of pi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story between Albert Einstein and pi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importance of pi to math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58068" y="882256"/>
            <a:ext cx="3746047" cy="440895"/>
          </a:xfrm>
          <a:prstGeom prst="rect">
            <a:avLst/>
          </a:prstGeom>
        </p:spPr>
      </p:pic>
      <p:sp>
        <p:nvSpPr>
          <p:cNvPr id="5" name="矩形 4"/>
          <p:cNvSpPr/>
          <p:nvPr/>
        </p:nvSpPr>
        <p:spPr>
          <a:xfrm>
            <a:off x="874533" y="846854"/>
            <a:ext cx="407484" cy="461665"/>
          </a:xfrm>
          <a:prstGeom prst="rect">
            <a:avLst/>
          </a:prstGeom>
        </p:spPr>
        <p:txBody>
          <a:bodyPr wrap="none">
            <a:spAutoFit/>
          </a:bodyPr>
          <a:lstStyle/>
          <a:p>
            <a:r>
              <a:rPr lang="en-US" altLang="zh-CN" sz="2400" dirty="0"/>
              <a:t>A</a:t>
            </a:r>
            <a:endParaRPr lang="zh-CN" altLang="en-US" dirty="0"/>
          </a:p>
        </p:txBody>
      </p:sp>
      <p:sp>
        <p:nvSpPr>
          <p:cNvPr id="6" name="内容占位符 4"/>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“Above all, Pi Day is about having fun with the number. People celebrate Pi Day by eating or throwing pie and with fun pi-related games and activities.”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并通读本段可知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最后一段主要介绍了庆祝圆周率日的趣味活动。故选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围绕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国际圆周率日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结合科普性与趣味性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从数学意义、文化影响和庆祝活动三个层面介绍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的独特魅力。</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1176195"/>
            <a:ext cx="11485848" cy="1460717"/>
          </a:xfrm>
          <a:prstGeom prst="rect">
            <a:avLst/>
          </a:prstGeom>
        </p:spPr>
      </p:pic>
      <p:pic>
        <p:nvPicPr>
          <p:cNvPr id="4" name="语篇导航-DA.eps" descr="id:2147486413;FounderCES"/>
          <p:cNvPicPr/>
          <p:nvPr/>
        </p:nvPicPr>
        <p:blipFill>
          <a:blip r:embed="rId3"/>
          <a:stretch>
            <a:fillRect/>
          </a:stretch>
        </p:blipFill>
        <p:spPr>
          <a:xfrm>
            <a:off x="513928" y="284692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篇章导图.eps" descr="id:2147488831;FounderCES"/>
          <p:cNvPicPr/>
          <p:nvPr/>
        </p:nvPicPr>
        <p:blipFill>
          <a:blip r:embed="rId2"/>
          <a:stretch>
            <a:fillRect/>
          </a:stretch>
        </p:blipFill>
        <p:spPr>
          <a:xfrm>
            <a:off x="335360" y="1059967"/>
            <a:ext cx="1694674" cy="471967"/>
          </a:xfrm>
          <a:prstGeom prst="rect">
            <a:avLst/>
          </a:prstGeom>
        </p:spPr>
      </p:pic>
      <p:pic>
        <p:nvPicPr>
          <p:cNvPr id="4" name="th101.jpg" descr="id:2147487695;FounderCES"/>
          <p:cNvPicPr/>
          <p:nvPr/>
        </p:nvPicPr>
        <p:blipFill>
          <a:blip r:embed="rId3"/>
          <a:stretch>
            <a:fillRect/>
          </a:stretch>
        </p:blipFill>
        <p:spPr>
          <a:xfrm>
            <a:off x="2254862" y="1872751"/>
            <a:ext cx="6157617" cy="2789777"/>
          </a:xfrm>
          <a:prstGeom prst="rect">
            <a:avLst/>
          </a:prstGeom>
        </p:spPr>
      </p:pic>
    </p:spTree>
    <p:extLst>
      <p:ext uri="{BB962C8B-B14F-4D97-AF65-F5344CB8AC3E}">
        <p14:creationId xmlns:p14="http://schemas.microsoft.com/office/powerpoint/2010/main" val="3254181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March 14, math and science lovers around the world celebrated a special 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 is equal to about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but the number goes on endlessly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sometimes written in Greek, 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help of computers, mathematicians have been able to calculate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 out to over a trillion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decimal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小数的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places, but there is still no end to the number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makes pi puzzling, even for the most famous scientists and mathematicians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 Day is celebrated around the world on March 14, since how we write this date, 3/14, looks just like the number pi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algn="dist"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some people, the appeal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吸引力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Pi Day goes far beyond math and science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 shows up throughout popular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see it in movies, comics, music and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modern movies, any time the filmmaker wants to evoke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唤起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sense of mystery, often the symbol pi is used,” said David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Blatner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Jewish-American writer of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also love trying to memorize the digits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pi and competing against others to see who can remember the most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teachers hold class contests to see how many numbers their students can memorize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Guinness World Record for reciting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most digits of pi is held by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Chao of China, who successfully recited pi out to nearly 67,890 decimal places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Above all, Pi Day is about having fun with the number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celebrate Pi Day by eating or throwing pie and with fun pi-related games and activities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2016, Princeton, New Jersey, held a birthday party for Albert Einstein whose birthday also falls on March 14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was also a “Walk a Pi Event” where people walked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miles together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like the number itself, the possibilities for Pi Day are truly endless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description of pi is NOT correct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 Day falls on March 14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number of pi is endless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usually write pi as 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 was first found in Greece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1950" y="855562"/>
            <a:ext cx="407484" cy="461665"/>
          </a:xfrm>
          <a:prstGeom prst="rect">
            <a:avLst/>
          </a:prstGeom>
        </p:spPr>
        <p:txBody>
          <a:bodyPr wrap="none">
            <a:spAutoFit/>
          </a:bodyPr>
          <a:lstStyle/>
          <a:p>
            <a:r>
              <a:rPr lang="en-US" altLang="zh-CN" sz="2400" dirty="0"/>
              <a:t>D</a:t>
            </a:r>
            <a:endParaRPr lang="zh-CN" altLang="en-US" dirty="0"/>
          </a:p>
        </p:txBody>
      </p:sp>
      <p:sp>
        <p:nvSpPr>
          <p:cNvPr id="5" name="内容占位符 1"/>
          <p:cNvSpPr txBox="1">
            <a:spLocks/>
          </p:cNvSpPr>
          <p:nvPr/>
        </p:nvSpPr>
        <p:spPr bwMode="auto">
          <a:xfrm>
            <a:off x="334566" y="342900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March 14, math and science lovers around the world celebrated a special day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Pi Day.”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“Pi is equal to about 3.14, but the number goes on endlessly. It is sometimes written in Greek, π.”</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圆周率日是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圆周率是无穷无尽的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有时用希腊语写成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文章并未提及圆周率最早是在希腊被发现的。故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modern movies, the symbol pi is often used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stand for math and science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remind us of movies and comics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something mysterious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great understanding of the world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3" y="829437"/>
            <a:ext cx="407484" cy="461665"/>
          </a:xfrm>
          <a:prstGeom prst="rect">
            <a:avLst/>
          </a:prstGeom>
        </p:spPr>
        <p:txBody>
          <a:bodyPr wrap="none">
            <a:spAutoFit/>
          </a:bodyPr>
          <a:lstStyle/>
          <a:p>
            <a:r>
              <a:rPr lang="en-US" altLang="zh-CN" sz="2400" dirty="0"/>
              <a:t>C</a:t>
            </a:r>
            <a:endParaRPr lang="zh-CN" altLang="en-US" dirty="0"/>
          </a:p>
        </p:txBody>
      </p:sp>
      <p:sp>
        <p:nvSpPr>
          <p:cNvPr id="5" name="内容占位符 2"/>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modern movies, any time the film-maker wants to evoke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唤起</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sense of mystery, often the symbol pi is used...”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圆周率的符号在电影中常被用来表现神秘感。故选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09140"/>
          </a:xfrm>
        </p:spPr>
        <p:txBody>
          <a:bodyPr/>
          <a:lstStyle/>
          <a:p>
            <a:pPr>
              <a:lnSpc>
                <a:spcPct val="12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 interest in pi by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calculating it out to over a trillion decimal places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reciting as many digits of pi as possible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naming many inventions after pi</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including pi in many forms of creative work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908300" algn="l"/>
                <a:tab pos="5913438" algn="l"/>
                <a:tab pos="8629650" algn="l"/>
                <a:tab pos="96170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007600" y="878859"/>
            <a:ext cx="3239532" cy="444361"/>
          </a:xfrm>
          <a:prstGeom prst="rect">
            <a:avLst/>
          </a:prstGeom>
        </p:spPr>
      </p:pic>
      <p:sp>
        <p:nvSpPr>
          <p:cNvPr id="5" name="矩形 4"/>
          <p:cNvSpPr/>
          <p:nvPr/>
        </p:nvSpPr>
        <p:spPr>
          <a:xfrm>
            <a:off x="883350" y="733643"/>
            <a:ext cx="389850" cy="496867"/>
          </a:xfrm>
          <a:prstGeom prst="rect">
            <a:avLst/>
          </a:prstGeom>
        </p:spPr>
        <p:txBody>
          <a:bodyPr wrap="none">
            <a:spAutoFit/>
          </a:bodyPr>
          <a:lstStyle/>
          <a:p>
            <a:pPr>
              <a:lnSpc>
                <a:spcPct val="120000"/>
              </a:lnSpc>
            </a:pPr>
            <a:r>
              <a:rPr lang="en-US" altLang="zh-CN" sz="2400" dirty="0"/>
              <a:t>B</a:t>
            </a:r>
            <a:endParaRPr lang="zh-CN" altLang="en-US" dirty="0"/>
          </a:p>
        </p:txBody>
      </p:sp>
      <p:sp>
        <p:nvSpPr>
          <p:cNvPr id="6" name="内容占位符 3"/>
          <p:cNvSpPr txBox="1">
            <a:spLocks/>
          </p:cNvSpPr>
          <p:nvPr/>
        </p:nvSpPr>
        <p:spPr bwMode="auto">
          <a:xfrm>
            <a:off x="360854" y="3373006"/>
            <a:ext cx="11485848" cy="315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the help of computers, mathematicians have been able to calculate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计算</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pi out to over a trillion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万亿</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decimal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小数的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places”“Pi shows up throughout popular culture. You can see it in movies, comics, music and more.”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 also love trying to memorize the digits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数字</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pi and competing against others to see who can remember the most.”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人们对圆周率的兴趣表现在将圆周率计算到小数点后超过一万亿位、尽可能多地背诵圆周率数字以及将圆周率融入多种形式的创造性工作中。故选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Words>757</Words>
  <Application>Microsoft Office PowerPoint</Application>
  <PresentationFormat>自定义</PresentationFormat>
  <Paragraphs>40</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2025-09-17T06:27:41Z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